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Benton-Franklin Community Action Connections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Benton-Franklin Community Action Connections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Benton-Franklin Community Action Connections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Benton-Franklin Community Action Connections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Benton-Franklin Community Action Connections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Benton-Franklin Community Action Connections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Benton-Franklin Community Action Connections</dc:title>
  <dc:creator>OFM - Forecasting and Research</dc:creator>
  <cp:lastModifiedBy>Hughes, Rachel (OFM)</cp:lastModifiedBy>
  <cp:revision>22</cp:revision>
  <dcterms:created xsi:type="dcterms:W3CDTF">2015-05-08T16:57:57Z</dcterms:created>
  <dcterms:modified xsi:type="dcterms:W3CDTF">2015-06-09T17:30:55Z</dcterms:modified>
</cp:coreProperties>
</file>